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8" r:id="rId5"/>
    <p:sldId id="262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88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C991-B008-4D68-AAFC-CE27CBCA71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E9A-DFE5-4237-B965-F0816698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8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C991-B008-4D68-AAFC-CE27CBCA71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E9A-DFE5-4237-B965-F0816698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4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C991-B008-4D68-AAFC-CE27CBCA71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E9A-DFE5-4237-B965-F0816698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5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C991-B008-4D68-AAFC-CE27CBCA71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E9A-DFE5-4237-B965-F0816698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1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C991-B008-4D68-AAFC-CE27CBCA71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E9A-DFE5-4237-B965-F0816698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3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C991-B008-4D68-AAFC-CE27CBCA71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E9A-DFE5-4237-B965-F0816698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40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C991-B008-4D68-AAFC-CE27CBCA71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E9A-DFE5-4237-B965-F0816698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7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C991-B008-4D68-AAFC-CE27CBCA71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E9A-DFE5-4237-B965-F0816698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76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C991-B008-4D68-AAFC-CE27CBCA71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E9A-DFE5-4237-B965-F0816698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8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C991-B008-4D68-AAFC-CE27CBCA71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E9A-DFE5-4237-B965-F0816698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4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C991-B008-4D68-AAFC-CE27CBCA71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E9A-DFE5-4237-B965-F0816698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22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4C991-B008-4D68-AAFC-CE27CBCA7113}" type="datetimeFigureOut">
              <a:rPr lang="en-US" smtClean="0"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DFE9A-DFE5-4237-B965-F0816698B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19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26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41662"/>
            <a:ext cx="7772400" cy="1470025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Luyện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tập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 err="1">
                <a:solidFill>
                  <a:srgbClr val="002060"/>
                </a:solidFill>
              </a:rPr>
              <a:t>Phương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trình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tích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2714151" y="2667000"/>
            <a:ext cx="49058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u="sng" dirty="0" err="1"/>
              <a:t>Gv</a:t>
            </a:r>
            <a:r>
              <a:rPr lang="en-US" sz="2400" i="1" u="sng" dirty="0"/>
              <a:t> </a:t>
            </a:r>
            <a:r>
              <a:rPr lang="en-US" sz="2400" i="1" u="sng" dirty="0" err="1"/>
              <a:t>thực</a:t>
            </a:r>
            <a:r>
              <a:rPr lang="en-US" sz="2400" i="1" u="sng" dirty="0"/>
              <a:t> </a:t>
            </a:r>
            <a:r>
              <a:rPr lang="en-US" sz="2400" i="1" u="sng" dirty="0" err="1"/>
              <a:t>hiện</a:t>
            </a:r>
            <a:r>
              <a:rPr lang="en-US" sz="3200" dirty="0"/>
              <a:t>: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</a:rPr>
              <a:t>Lê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</a:rPr>
              <a:t>Thị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</a:rPr>
              <a:t>Duyệt</a:t>
            </a:r>
            <a:endParaRPr lang="en-US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81000" y="228600"/>
                <a:ext cx="8229600" cy="62395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b="1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Bài 21 </a:t>
                </a:r>
                <a:r>
                  <a:rPr lang="en-US" sz="2800" b="1" u="sng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sgk</a:t>
                </a:r>
                <a:r>
                  <a:rPr lang="en-US" sz="2800" b="1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u="sng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r>
                  <a:rPr lang="en-US" sz="2800" b="1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8 </a:t>
                </a:r>
                <a:r>
                  <a:rPr lang="en-US" sz="2800" b="1" u="sng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tập</a:t>
                </a:r>
                <a:r>
                  <a:rPr lang="en-US" sz="2800" b="1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2/tr17: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lvl="0"/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a)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Giải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trình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: (3x – 2).( 4x + 5) = 0   </a:t>
                </a:r>
              </a:p>
              <a:p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Giải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:    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    (3x – 2).( 4x + 5) = 0   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/>
                  </a:rPr>
                  <a:t>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3x – 2 = 0 hay 4 x + 5 = 0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TH1: 3x – 2 = 0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/>
                  </a:rPr>
                  <a:t>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3x = 0 + 2      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/>
                  </a:rPr>
                  <a:t>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3x = 2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/>
                  </a:rPr>
                  <a:t>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TH2: 4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x + 5 = 0 </a:t>
                </a:r>
              </a:p>
              <a:p>
                <a:pPr marL="457200" indent="-457200">
                  <a:buFont typeface="Wingdings" panose="05000000000000000000" pitchFamily="2" charset="2"/>
                  <a:buChar char="ó"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4x = – 5</a:t>
                </a:r>
              </a:p>
              <a:p>
                <a:pPr marL="457200" indent="-457200">
                  <a:buFont typeface="Wingdings" panose="05000000000000000000" pitchFamily="2" charset="2"/>
                  <a:buChar char="ó"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 x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tập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nghiệm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trình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đã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S = {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}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28600"/>
                <a:ext cx="8229600" cy="6239529"/>
              </a:xfrm>
              <a:prstGeom prst="rect">
                <a:avLst/>
              </a:prstGeom>
              <a:blipFill>
                <a:blip r:embed="rId2"/>
                <a:stretch>
                  <a:fillRect l="-1556" t="-1075" r="-148" b="-2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793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636" y="804392"/>
            <a:ext cx="121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18" y="1913581"/>
                <a:ext cx="5029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 4x + 2 = 0 hay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pPr>
                      <m:e>
                        <m:r>
                          <a:rPr lang="en-US" sz="2800" i="1" smtClean="0">
                            <a:latin typeface="Cambria Math"/>
                            <a:sym typeface="Wingdings" pitchFamily="2" charset="2"/>
                          </a:rPr>
                          <m:t>𝑥</m:t>
                        </m:r>
                      </m:e>
                      <m:sup>
                        <m:r>
                          <a:rPr lang="en-US" sz="2800" i="1" smtClean="0">
                            <a:latin typeface="Cambria Math"/>
                            <a:sym typeface="Wingdings" pitchFamily="2" charset="2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  <a:sym typeface="Wingdings" pitchFamily="2" charset="2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1</m:t>
                    </m:r>
                    <m:r>
                      <a:rPr lang="en-US" sz="2800" b="0" i="1" smtClean="0">
                        <a:latin typeface="Cambria Math"/>
                        <a:sym typeface="Wingdings" pitchFamily="2" charset="2"/>
                      </a:rPr>
                      <m:t>=0</m:t>
                    </m:r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8" y="1913581"/>
                <a:ext cx="5029200" cy="523220"/>
              </a:xfrm>
              <a:prstGeom prst="rect">
                <a:avLst/>
              </a:prstGeom>
              <a:blipFill>
                <a:blip r:embed="rId2"/>
                <a:stretch>
                  <a:fillRect l="-2545" t="-13953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562" y="2779693"/>
                <a:ext cx="5902038" cy="1562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TH1: 4x + 2 = 0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 4x = -2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  x =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2" y="2779693"/>
                <a:ext cx="5902038" cy="1562479"/>
              </a:xfrm>
              <a:prstGeom prst="rect">
                <a:avLst/>
              </a:prstGeom>
              <a:blipFill>
                <a:blip r:embed="rId3"/>
                <a:stretch>
                  <a:fillRect l="-2169" t="-4297" b="-4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940" y="4324973"/>
                <a:ext cx="8229601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TH2: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/>
                        <a:sym typeface="Wingdings" pitchFamily="2" charset="2"/>
                      </a:rPr>
                      <m:t> </m:t>
                    </m:r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pPr>
                      <m:e>
                        <m:r>
                          <a:rPr lang="en-US" sz="2800" i="1" smtClean="0">
                            <a:latin typeface="Cambria Math"/>
                            <a:sym typeface="Wingdings" pitchFamily="2" charset="2"/>
                          </a:rPr>
                          <m:t>𝑥</m:t>
                        </m:r>
                      </m:e>
                      <m:sup>
                        <m:r>
                          <a:rPr lang="en-US" sz="2800" i="1" smtClean="0">
                            <a:latin typeface="Cambria Math"/>
                            <a:sym typeface="Wingdings" pitchFamily="2" charset="2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  <a:sym typeface="Wingdings" pitchFamily="2" charset="2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1</m:t>
                    </m:r>
                    <m:r>
                      <a:rPr lang="en-US" sz="2800" b="0" i="1" smtClean="0">
                        <a:latin typeface="Cambria Math"/>
                        <a:sym typeface="Wingdings" pitchFamily="2" charset="2"/>
                      </a:rPr>
                      <m:t>=0</m:t>
                    </m:r>
                  </m:oMath>
                </a14:m>
                <a:endParaRPr lang="en-US" sz="2800" b="0" dirty="0">
                  <a:latin typeface="Times New Roman" pitchFamily="18" charset="0"/>
                  <a:sym typeface="Wingdings" pitchFamily="2" charset="2"/>
                </a:endParaRP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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  <a:sym typeface="Wingdings" pitchFamily="2" charset="2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/>
                            <a:sym typeface="Wingdings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 = -1 (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Vô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lí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)</a:t>
                </a:r>
              </a:p>
              <a:p>
                <a:endParaRPr lang="en-US" sz="2800" b="0" dirty="0">
                  <a:latin typeface="Times New Roman" pitchFamily="18" charset="0"/>
                  <a:cs typeface="Times New Roman" pitchFamily="18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40" y="4324973"/>
                <a:ext cx="8229601" cy="1384995"/>
              </a:xfrm>
              <a:prstGeom prst="rect">
                <a:avLst/>
              </a:prstGeom>
              <a:blipFill>
                <a:blip r:embed="rId4"/>
                <a:stretch>
                  <a:fillRect l="-1481" t="-43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0940" y="5625842"/>
                <a:ext cx="7890164" cy="7007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Vậy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tập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nghiệm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trình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đã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S = {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}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40" y="5625842"/>
                <a:ext cx="7890164" cy="700705"/>
              </a:xfrm>
              <a:prstGeom prst="rect">
                <a:avLst/>
              </a:prstGeom>
              <a:blipFill>
                <a:blip r:embed="rId5"/>
                <a:stretch>
                  <a:fillRect l="-1544" b="-1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69320" y="382344"/>
                <a:ext cx="646260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c)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Giải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trình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: (4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+ 2).(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+ 1) = 0</a:t>
                </a:r>
                <a:endParaRPr lang="en-US" sz="2800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20" y="382344"/>
                <a:ext cx="6462603" cy="523220"/>
              </a:xfrm>
              <a:prstGeom prst="rect">
                <a:avLst/>
              </a:prstGeom>
              <a:blipFill>
                <a:blip r:embed="rId6"/>
                <a:stretch>
                  <a:fillRect l="-1885" t="-13953" r="-283" b="-30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-76200" y="1305580"/>
                <a:ext cx="337682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(4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+ 2).(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+ 1) = 0</a:t>
                </a:r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6200" y="1305580"/>
                <a:ext cx="3376822" cy="523220"/>
              </a:xfrm>
              <a:prstGeom prst="rect">
                <a:avLst/>
              </a:prstGeom>
              <a:blipFill>
                <a:blip r:embed="rId7"/>
                <a:stretch>
                  <a:fillRect l="-903" t="-12791" r="-2708" b="-30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248096" y="87868"/>
            <a:ext cx="3025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2/tr17: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793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81000" y="228600"/>
                <a:ext cx="8229600" cy="62345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d)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Giải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trình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: (2x+7)(x – 5)( 5x + 1) = 0   </a:t>
                </a:r>
              </a:p>
              <a:p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Giải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:    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    (2x+7)(x – 5)( 5x + 1) = 0   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/>
                  </a:rPr>
                  <a:t>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2x+7=0 hay x – 5 = 0 hay 5 x + 1 = 0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TH1: 2x + 7 = 0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/>
                  </a:rPr>
                  <a:t>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2x = -7      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/>
                  </a:rPr>
                  <a:t>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−7</m:t>
                        </m:r>
                      </m:num>
                      <m:den>
                        <m: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TH2: 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–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5 = 0 </a:t>
                </a:r>
              </a:p>
              <a:p>
                <a:pPr marL="457200" indent="-457200">
                  <a:buFont typeface="Wingdings" panose="05000000000000000000" pitchFamily="2" charset="2"/>
                  <a:buChar char="ó"/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x =  5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TH3: 5x + 1 = 0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/>
                  </a:rPr>
                  <a:t>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5x = -1      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/>
                  </a:rPr>
                  <a:t>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tập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nghiệm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S = {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−7</m:t>
                        </m:r>
                      </m:num>
                      <m:den>
                        <m: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;5;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}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28600"/>
                <a:ext cx="8229600" cy="6234527"/>
              </a:xfrm>
              <a:prstGeom prst="rect">
                <a:avLst/>
              </a:prstGeom>
              <a:blipFill>
                <a:blip r:embed="rId2"/>
                <a:stretch>
                  <a:fillRect l="-1556" t="-1076" b="-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52400" y="0"/>
            <a:ext cx="3025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2/tr17: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917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81000"/>
            <a:ext cx="807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22/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 tập2 /tr17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a) 2x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x – 3)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+ 5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 - 3)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= 0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41333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23092" y="1950660"/>
                <a:ext cx="8580120" cy="38999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 ( x-3)(2x+ 5) = 0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 x - 3= 0 hay 2x + 5 = 0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TH1: x- 3= 0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          x = 3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TH2: 2x+ 5= 0 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     2x = -5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    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Vậy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tập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nghiệm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trình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đã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S = {3;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}</a:t>
                </a: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92" y="1950660"/>
                <a:ext cx="8580120" cy="3899914"/>
              </a:xfrm>
              <a:prstGeom prst="rect">
                <a:avLst/>
              </a:prstGeom>
              <a:blipFill>
                <a:blip r:embed="rId2"/>
                <a:stretch>
                  <a:fillRect l="-1420" t="-1875" b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793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153507"/>
              </p:ext>
            </p:extLst>
          </p:nvPr>
        </p:nvGraphicFramePr>
        <p:xfrm>
          <a:off x="492124" y="914400"/>
          <a:ext cx="5131151" cy="650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Equation" r:id="rId3" imgW="1803240" imgH="228600" progId="Equation.3">
                  <p:embed/>
                </p:oleObj>
              </mc:Choice>
              <mc:Fallback>
                <p:oleObj name="Equation" r:id="rId3" imgW="1803240" imgH="228600" progId="Equation.3">
                  <p:embed/>
                  <p:pic>
                    <p:nvPicPr>
                      <p:cNvPr id="1638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4" y="914400"/>
                        <a:ext cx="5131151" cy="6505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386119"/>
              </p:ext>
            </p:extLst>
          </p:nvPr>
        </p:nvGraphicFramePr>
        <p:xfrm>
          <a:off x="269875" y="1504950"/>
          <a:ext cx="5532438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Equation" r:id="rId5" imgW="2197080" imgH="215640" progId="Equation.3">
                  <p:embed/>
                </p:oleObj>
              </mc:Choice>
              <mc:Fallback>
                <p:oleObj name="Equation" r:id="rId5" imgW="2197080" imgH="215640" progId="Equation.3">
                  <p:embed/>
                  <p:pic>
                    <p:nvPicPr>
                      <p:cNvPr id="1638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" y="1504950"/>
                        <a:ext cx="5532438" cy="552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595043"/>
              </p:ext>
            </p:extLst>
          </p:nvPr>
        </p:nvGraphicFramePr>
        <p:xfrm>
          <a:off x="303213" y="1981200"/>
          <a:ext cx="45847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Equation" r:id="rId7" imgW="1879560" imgH="215640" progId="Equation.3">
                  <p:embed/>
                </p:oleObj>
              </mc:Choice>
              <mc:Fallback>
                <p:oleObj name="Equation" r:id="rId7" imgW="1879560" imgH="215640" progId="Equation.3">
                  <p:embed/>
                  <p:pic>
                    <p:nvPicPr>
                      <p:cNvPr id="1639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3" y="1981200"/>
                        <a:ext cx="4584700" cy="533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9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4984323"/>
              </p:ext>
            </p:extLst>
          </p:nvPr>
        </p:nvGraphicFramePr>
        <p:xfrm>
          <a:off x="301625" y="2495550"/>
          <a:ext cx="42926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Equation" r:id="rId9" imgW="1701720" imgH="215640" progId="Equation.3">
                  <p:embed/>
                </p:oleObj>
              </mc:Choice>
              <mc:Fallback>
                <p:oleObj name="Equation" r:id="rId9" imgW="1701720" imgH="215640" progId="Equation.3">
                  <p:embed/>
                  <p:pic>
                    <p:nvPicPr>
                      <p:cNvPr id="1639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2495550"/>
                        <a:ext cx="4292600" cy="552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9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008608"/>
              </p:ext>
            </p:extLst>
          </p:nvPr>
        </p:nvGraphicFramePr>
        <p:xfrm>
          <a:off x="504825" y="2895600"/>
          <a:ext cx="33829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Equation" r:id="rId11" imgW="1218960" imgH="215640" progId="Equation.3">
                  <p:embed/>
                </p:oleObj>
              </mc:Choice>
              <mc:Fallback>
                <p:oleObj name="Equation" r:id="rId11" imgW="1218960" imgH="215640" progId="Equation.3">
                  <p:embed/>
                  <p:pic>
                    <p:nvPicPr>
                      <p:cNvPr id="1639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895600"/>
                        <a:ext cx="3382963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9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097604"/>
              </p:ext>
            </p:extLst>
          </p:nvPr>
        </p:nvGraphicFramePr>
        <p:xfrm>
          <a:off x="381000" y="3505200"/>
          <a:ext cx="1692443" cy="401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Equation" r:id="rId13" imgW="761760" imgH="177480" progId="Equation.3">
                  <p:embed/>
                </p:oleObj>
              </mc:Choice>
              <mc:Fallback>
                <p:oleObj name="Equation" r:id="rId13" imgW="761760" imgH="177480" progId="Equation.3">
                  <p:embed/>
                  <p:pic>
                    <p:nvPicPr>
                      <p:cNvPr id="1639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505200"/>
                        <a:ext cx="1692443" cy="4019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1962999" y="3505200"/>
            <a:ext cx="627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hay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9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109778"/>
              </p:ext>
            </p:extLst>
          </p:nvPr>
        </p:nvGraphicFramePr>
        <p:xfrm>
          <a:off x="2627313" y="3489325"/>
          <a:ext cx="15303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Equation" r:id="rId15" imgW="558720" imgH="177480" progId="Equation.3">
                  <p:embed/>
                </p:oleObj>
              </mc:Choice>
              <mc:Fallback>
                <p:oleObj name="Equation" r:id="rId15" imgW="558720" imgH="177480" progId="Equation.3">
                  <p:embed/>
                  <p:pic>
                    <p:nvPicPr>
                      <p:cNvPr id="1639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489325"/>
                        <a:ext cx="1530350" cy="495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381000" y="4038600"/>
            <a:ext cx="6623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TH1</a:t>
            </a:r>
            <a:r>
              <a:rPr lang="en-US" dirty="0"/>
              <a:t>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57200" y="4572000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TH2:</a:t>
            </a: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40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015919"/>
              </p:ext>
            </p:extLst>
          </p:nvPr>
        </p:nvGraphicFramePr>
        <p:xfrm>
          <a:off x="1066800" y="3964984"/>
          <a:ext cx="1371600" cy="441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Equation" r:id="rId17" imgW="558720" imgH="177480" progId="Equation.3">
                  <p:embed/>
                </p:oleObj>
              </mc:Choice>
              <mc:Fallback>
                <p:oleObj name="Equation" r:id="rId17" imgW="558720" imgH="177480" progId="Equation.3">
                  <p:embed/>
                  <p:pic>
                    <p:nvPicPr>
                      <p:cNvPr id="1640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964984"/>
                        <a:ext cx="1371600" cy="4417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40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663719"/>
              </p:ext>
            </p:extLst>
          </p:nvPr>
        </p:nvGraphicFramePr>
        <p:xfrm>
          <a:off x="2468563" y="3952875"/>
          <a:ext cx="13096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Equation" r:id="rId19" imgW="545760" imgH="177480" progId="Equation.3">
                  <p:embed/>
                </p:oleObj>
              </mc:Choice>
              <mc:Fallback>
                <p:oleObj name="Equation" r:id="rId19" imgW="545760" imgH="177480" progId="Equation.3">
                  <p:embed/>
                  <p:pic>
                    <p:nvPicPr>
                      <p:cNvPr id="1640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563" y="3952875"/>
                        <a:ext cx="1309687" cy="43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40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238567"/>
              </p:ext>
            </p:extLst>
          </p:nvPr>
        </p:nvGraphicFramePr>
        <p:xfrm>
          <a:off x="1239838" y="4537075"/>
          <a:ext cx="12255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Equation" r:id="rId21" imgW="558720" imgH="177480" progId="Equation.3">
                  <p:embed/>
                </p:oleObj>
              </mc:Choice>
              <mc:Fallback>
                <p:oleObj name="Equation" r:id="rId21" imgW="558720" imgH="177480" progId="Equation.3">
                  <p:embed/>
                  <p:pic>
                    <p:nvPicPr>
                      <p:cNvPr id="1640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838" y="4537075"/>
                        <a:ext cx="1225550" cy="396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40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330422"/>
              </p:ext>
            </p:extLst>
          </p:nvPr>
        </p:nvGraphicFramePr>
        <p:xfrm>
          <a:off x="2506980" y="4572000"/>
          <a:ext cx="1062037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Equation" r:id="rId23" imgW="545760" imgH="177480" progId="Equation.3">
                  <p:embed/>
                </p:oleObj>
              </mc:Choice>
              <mc:Fallback>
                <p:oleObj name="Equation" r:id="rId23" imgW="545760" imgH="177480" progId="Equation.3">
                  <p:embed/>
                  <p:pic>
                    <p:nvPicPr>
                      <p:cNvPr id="16409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6980" y="4572000"/>
                        <a:ext cx="1062037" cy="341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0" y="5334000"/>
            <a:ext cx="358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Vậy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tập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nghiệm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pt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đã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411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4881446"/>
              </p:ext>
            </p:extLst>
          </p:nvPr>
        </p:nvGraphicFramePr>
        <p:xfrm>
          <a:off x="3787775" y="5375275"/>
          <a:ext cx="103505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name="Equation" r:id="rId25" imgW="571320" imgH="215640" progId="Equation.3">
                  <p:embed/>
                </p:oleObj>
              </mc:Choice>
              <mc:Fallback>
                <p:oleObj name="Equation" r:id="rId25" imgW="571320" imgH="215640" progId="Equation.3">
                  <p:embed/>
                  <p:pic>
                    <p:nvPicPr>
                      <p:cNvPr id="16411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7775" y="5375275"/>
                        <a:ext cx="1035050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01625" y="573869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22/</a:t>
            </a: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 tập2 /tr17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90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164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81000"/>
            <a:ext cx="8077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22/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 tập2 /tr17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d) x( 2x – 7) – 4x +14 = 0</a:t>
            </a:r>
          </a:p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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x( 2x – 7) – 2(2x – 7) = 0</a:t>
            </a:r>
          </a:p>
          <a:p>
            <a:pPr lvl="0"/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241333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52400" y="2413338"/>
                <a:ext cx="8580120" cy="43393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 ( 2x-7)(x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–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2) = 0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 2x - 7= 0 hay x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–2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 = 0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TH1: 2x- 7= 0 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     2x = 7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    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TH1: x- 2= 0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          x = 2</a:t>
                </a:r>
              </a:p>
              <a:p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Vậy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tập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nghiệm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trình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đã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S = {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;2}</a:t>
                </a: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413338"/>
                <a:ext cx="8580120" cy="4339393"/>
              </a:xfrm>
              <a:prstGeom prst="rect">
                <a:avLst/>
              </a:prstGeom>
              <a:blipFill>
                <a:blip r:embed="rId2"/>
                <a:stretch>
                  <a:fillRect l="-1420" t="-1685" b="-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146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685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1371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2057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2743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0" y="3419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487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0" y="5140181"/>
            <a:ext cx="533400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5695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0" y="5876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04800" y="6096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70" name="Rectangle 38"/>
          <p:cNvSpPr>
            <a:spLocks noChangeArrowheads="1"/>
          </p:cNvSpPr>
          <p:nvPr/>
        </p:nvSpPr>
        <p:spPr bwMode="auto">
          <a:xfrm>
            <a:off x="2133600" y="2558535"/>
            <a:ext cx="3352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4.Dặn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dò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lại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đã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làm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137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5869</TotalTime>
  <Words>428</Words>
  <Application>Microsoft Office PowerPoint</Application>
  <PresentationFormat>On-screen Show (4:3)</PresentationFormat>
  <Paragraphs>74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Wingdings</vt:lpstr>
      <vt:lpstr>Office Theme</vt:lpstr>
      <vt:lpstr>Microsoft Equation 3.0</vt:lpstr>
      <vt:lpstr>Luyện tập  Phương trình tích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Admin</cp:lastModifiedBy>
  <cp:revision>19</cp:revision>
  <dcterms:created xsi:type="dcterms:W3CDTF">2020-03-02T03:00:51Z</dcterms:created>
  <dcterms:modified xsi:type="dcterms:W3CDTF">2020-03-24T13:09:17Z</dcterms:modified>
</cp:coreProperties>
</file>